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4344" y="-2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14B6-9A89-8C46-A389-59ED49A66467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0183-104F-6F4A-8DCD-6BA8F27AB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6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14B6-9A89-8C46-A389-59ED49A66467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0183-104F-6F4A-8DCD-6BA8F27AB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2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14B6-9A89-8C46-A389-59ED49A66467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0183-104F-6F4A-8DCD-6BA8F27AB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0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42194" y="1173476"/>
            <a:ext cx="4775270" cy="260817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41648" y="3794042"/>
            <a:ext cx="4773168" cy="109276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80808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Text Here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76161"/>
            <a:ext cx="4067175" cy="875563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Author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63133" y="6356350"/>
            <a:ext cx="96012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fld id="{2E12C294-433E-4838-A3B6-6AC23F375E52}" type="datetime1">
              <a:rPr lang="en-US" smtClean="0"/>
              <a:pPr/>
              <a:t>4/5/16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8880" y="6356350"/>
            <a:ext cx="5367528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778934" cy="365125"/>
          </a:xfrm>
          <a:prstGeom prst="rect">
            <a:avLst/>
          </a:prstGeom>
        </p:spPr>
        <p:txBody>
          <a:bodyPr anchor="b"/>
          <a:lstStyle>
            <a:lvl1pPr algn="l">
              <a:defRPr sz="1200"/>
            </a:lvl1pPr>
          </a:lstStyle>
          <a:p>
            <a:fld id="{AB4AC0B7-20AE-264F-907A-4CAB12E956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7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14B6-9A89-8C46-A389-59ED49A66467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0183-104F-6F4A-8DCD-6BA8F27AB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3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14B6-9A89-8C46-A389-59ED49A66467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0183-104F-6F4A-8DCD-6BA8F27AB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3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14B6-9A89-8C46-A389-59ED49A66467}" type="datetimeFigureOut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0183-104F-6F4A-8DCD-6BA8F27AB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0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14B6-9A89-8C46-A389-59ED49A66467}" type="datetimeFigureOut">
              <a:rPr lang="en-US" smtClean="0"/>
              <a:t>4/5/16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0183-104F-6F4A-8DCD-6BA8F27AB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6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14B6-9A89-8C46-A389-59ED49A66467}" type="datetimeFigureOut">
              <a:rPr lang="en-US" smtClean="0"/>
              <a:t>4/5/16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0183-104F-6F4A-8DCD-6BA8F27AB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6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14B6-9A89-8C46-A389-59ED49A66467}" type="datetimeFigureOut">
              <a:rPr lang="en-US" smtClean="0"/>
              <a:t>4/5/16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0183-104F-6F4A-8DCD-6BA8F27AB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14B6-9A89-8C46-A389-59ED49A66467}" type="datetimeFigureOut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0183-104F-6F4A-8DCD-6BA8F27AB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3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14B6-9A89-8C46-A389-59ED49A66467}" type="datetimeFigureOut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0183-104F-6F4A-8DCD-6BA8F27AB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8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B14B6-9A89-8C46-A389-59ED49A66467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0183-104F-6F4A-8DCD-6BA8F27AB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4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24348" y="1658188"/>
            <a:ext cx="5267108" cy="2608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ED8B0C"/>
                </a:solidFill>
                <a:latin typeface="Arial Black"/>
                <a:cs typeface="Arial Black"/>
              </a:rPr>
              <a:t>Panel Discussion </a:t>
            </a:r>
          </a:p>
          <a:p>
            <a:r>
              <a:rPr lang="en-US" dirty="0" smtClean="0">
                <a:solidFill>
                  <a:srgbClr val="ED8B0C"/>
                </a:solidFill>
                <a:latin typeface="Arial Black"/>
                <a:cs typeface="Arial Black"/>
              </a:rPr>
              <a:t>Retailer Optimization:</a:t>
            </a:r>
          </a:p>
          <a:p>
            <a:r>
              <a:rPr lang="en-US" dirty="0" smtClean="0">
                <a:solidFill>
                  <a:srgbClr val="ED8B0C"/>
                </a:solidFill>
                <a:latin typeface="Arial Black"/>
                <a:cs typeface="Arial Black"/>
              </a:rPr>
              <a:t>In-store Marketing and Merchandising</a:t>
            </a:r>
            <a:endParaRPr lang="en-US" dirty="0">
              <a:solidFill>
                <a:srgbClr val="ED8B0C"/>
              </a:solidFill>
              <a:latin typeface="Arial Black"/>
              <a:cs typeface="Arial Black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58499" y="4338293"/>
            <a:ext cx="4773168" cy="1092760"/>
          </a:xfrm>
        </p:spPr>
        <p:txBody>
          <a:bodyPr/>
          <a:lstStyle/>
          <a:p>
            <a:r>
              <a:rPr lang="en-US" dirty="0" smtClean="0"/>
              <a:t>Tom Delacenserie, Secretary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27831" y="5176161"/>
            <a:ext cx="4067175" cy="8755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ED8B0C"/>
                </a:solidFill>
              </a:rPr>
              <a:t>April 7,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6528_outside store.jp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>
                <a:latin typeface="Arial Black"/>
                <a:cs typeface="Arial Black"/>
              </a:rPr>
              <a:t>IMPROVING PRODUCT AWARENESS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7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nding Machine Side by Side_1.psd"/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9" b="5124"/>
          <a:stretch/>
        </p:blipFill>
        <p:spPr>
          <a:xfrm>
            <a:off x="-156308" y="0"/>
            <a:ext cx="9388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>
                <a:latin typeface="Arial Black"/>
                <a:cs typeface="Arial Black"/>
              </a:rPr>
              <a:t>MERCHANDISING </a:t>
            </a:r>
            <a:br>
              <a:rPr lang="en-US" b="0" dirty="0" smtClean="0">
                <a:latin typeface="Arial Black"/>
                <a:cs typeface="Arial Black"/>
              </a:rPr>
            </a:br>
            <a:r>
              <a:rPr lang="en-US" b="0" dirty="0" smtClean="0">
                <a:latin typeface="Arial Black"/>
                <a:cs typeface="Arial Black"/>
              </a:rPr>
              <a:t>THE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9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458_at counter.jpg"/>
          <p:cNvPicPr>
            <a:picLocks noChangeAspect="1"/>
          </p:cNvPicPr>
          <p:nvPr/>
        </p:nvPicPr>
        <p:blipFill rotWithShape="1"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50267"/>
          </a:xfrm>
        </p:spPr>
        <p:txBody>
          <a:bodyPr>
            <a:noAutofit/>
          </a:bodyPr>
          <a:lstStyle/>
          <a:p>
            <a:r>
              <a:rPr lang="en-US" b="0" dirty="0" smtClean="0">
                <a:latin typeface="Arial Black"/>
                <a:cs typeface="Arial Black"/>
              </a:rPr>
              <a:t>POINT OF SALE/</a:t>
            </a:r>
            <a:br>
              <a:rPr lang="en-US" b="0" dirty="0" smtClean="0">
                <a:latin typeface="Arial Black"/>
                <a:cs typeface="Arial Black"/>
              </a:rPr>
            </a:br>
            <a:r>
              <a:rPr lang="en-US" b="0" dirty="0" smtClean="0">
                <a:latin typeface="Arial Black"/>
                <a:cs typeface="Arial Black"/>
              </a:rPr>
              <a:t>POINT OF PURCHASE SIGNAGE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7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PB_background_840x400_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5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504_connecting with consumer.jpg"/>
          <p:cNvPicPr>
            <a:picLocks noChangeAspect="1"/>
          </p:cNvPicPr>
          <p:nvPr/>
        </p:nvPicPr>
        <p:blipFill rotWithShape="1"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12902" r="9678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>
                <a:latin typeface="Arial Black"/>
                <a:cs typeface="Arial Black"/>
              </a:rPr>
              <a:t>CONNECTING WITH </a:t>
            </a:r>
            <a:br>
              <a:rPr lang="en-US" b="0" dirty="0" smtClean="0">
                <a:latin typeface="Arial Black"/>
                <a:cs typeface="Arial Black"/>
              </a:rPr>
            </a:br>
            <a:r>
              <a:rPr lang="en-US" b="0" dirty="0" smtClean="0">
                <a:latin typeface="Arial Black"/>
                <a:cs typeface="Arial Black"/>
              </a:rPr>
              <a:t>THE CONSUMER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0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4938" t="2890" r="1222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>
                <a:latin typeface="Arial Black"/>
                <a:cs typeface="Arial Black"/>
              </a:rPr>
              <a:t>LOOKING TOWARD </a:t>
            </a:r>
            <a:br>
              <a:rPr lang="en-US" b="0" dirty="0" smtClean="0">
                <a:latin typeface="Arial Black"/>
                <a:cs typeface="Arial Black"/>
              </a:rPr>
            </a:br>
            <a:r>
              <a:rPr lang="en-US" b="0" dirty="0" smtClean="0">
                <a:latin typeface="Arial Black"/>
                <a:cs typeface="Arial Black"/>
              </a:rPr>
              <a:t>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12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31</Words>
  <Application>Microsoft Macintosh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IMPROVING PRODUCT AWARENESS</vt:lpstr>
      <vt:lpstr>MERCHANDISING  THE PRODUCT</vt:lpstr>
      <vt:lpstr>POINT OF SALE/ POINT OF PURCHASE SIGNAGE</vt:lpstr>
      <vt:lpstr>PowerPoint Presentation</vt:lpstr>
      <vt:lpstr>CONNECTING WITH  THE CONSUMER</vt:lpstr>
      <vt:lpstr>LOOKING TOWARD  THE FUTURE</vt:lpstr>
    </vt:vector>
  </TitlesOfParts>
  <Company>Florida Lottery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Williams</dc:creator>
  <cp:lastModifiedBy>Natalie Williams</cp:lastModifiedBy>
  <cp:revision>7</cp:revision>
  <dcterms:created xsi:type="dcterms:W3CDTF">2016-04-05T16:31:28Z</dcterms:created>
  <dcterms:modified xsi:type="dcterms:W3CDTF">2016-04-05T19:01:54Z</dcterms:modified>
</cp:coreProperties>
</file>